
<file path=[Content_Types].xml><?xml version="1.0" encoding="utf-8"?>
<Types xmlns="http://schemas.openxmlformats.org/package/2006/content-types">
  <Override PartName="/ppt/notesSlides/notesSlide5.xml" ContentType="application/vnd.openxmlformats-officedocument.presentationml.notesSlide+xml"/>
  <Override PartName="/ppt/slideLayouts/slideLayout1.xml" ContentType="application/vnd.openxmlformats-officedocument.presentationml.slideLayout+xml"/>
  <Default Extension="png" ContentType="image/png"/>
  <Default Extension="rels" ContentType="application/vnd.openxmlformats-package.relationships+xml"/>
  <Default Extension="jpeg" ContentType="image/jpeg"/>
  <Default Extension="xml" ContentType="application/xml"/>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notesSlides/notesSlide6.xml" ContentType="application/vnd.openxmlformats-officedocument.presentationml.notesSlide+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presentation.xml" ContentType="application/vnd.openxmlformats-officedocument.presentationml.presentation.main+xml"/>
  <Override PartName="/ppt/notesSlides/notesSlide2.xml" ContentType="application/vnd.openxmlformats-officedocument.presentationml.notesSlide+xml"/>
  <Override PartName="/ppt/handoutMasters/handoutMaster1.xml" ContentType="application/vnd.openxmlformats-officedocument.presentationml.handoutMaster+xml"/>
  <Override PartName="/ppt/slideLayouts/slideLayout7.xml" ContentType="application/vnd.openxmlformats-officedocument.presentationml.slideLayout+xml"/>
  <Override PartName="/ppt/slides/slide6.xml" ContentType="application/vnd.openxmlformats-officedocument.presentationml.slide+xml"/>
  <Override PartName="/ppt/theme/theme3.xml" ContentType="application/vnd.openxmlformats-officedocument.them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notesSlides/notesSlide7.xml" ContentType="application/vnd.openxmlformats-officedocument.presentationml.notesSlide+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9"/>
  </p:notesMasterIdLst>
  <p:handoutMasterIdLst>
    <p:handoutMasterId r:id="rId10"/>
  </p:handout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notes" clrMode="bw"/>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568" autoAdjust="0"/>
    <p:restoredTop sz="69520" autoAdjust="0"/>
  </p:normalViewPr>
  <p:slideViewPr>
    <p:cSldViewPr snapToGrid="0" snapToObjects="1">
      <p:cViewPr varScale="1">
        <p:scale>
          <a:sx n="81" d="100"/>
          <a:sy n="81" d="100"/>
        </p:scale>
        <p:origin x="-1680"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E301CBE-7295-EA40-B516-C7E6ABF49192}" type="datetimeFigureOut">
              <a:rPr lang="en-US" smtClean="0"/>
              <a:pPr/>
              <a:t>6/7/12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E6A5D4-17E7-B848-AF2D-7324A7299481}"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C025A6-119C-CD43-89B7-01836D381466}" type="datetimeFigureOut">
              <a:rPr lang="en-US" smtClean="0"/>
              <a:pPr/>
              <a:t>6/7/12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7E2405-8669-BF4D-97AE-43E857155F1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-Although Africa surrounds itself in constant turmoil, the escalation of soccer will unify the continent because of the popularity and accessibility for the entire nation.</a:t>
            </a:r>
            <a:r>
              <a:rPr lang="en-US" dirty="0" smtClean="0"/>
              <a:t> </a:t>
            </a:r>
          </a:p>
          <a:p>
            <a:endParaRPr lang="en-US" dirty="0"/>
          </a:p>
        </p:txBody>
      </p:sp>
      <p:sp>
        <p:nvSpPr>
          <p:cNvPr id="4" name="Slide Number Placeholder 3"/>
          <p:cNvSpPr>
            <a:spLocks noGrp="1"/>
          </p:cNvSpPr>
          <p:nvPr>
            <p:ph type="sldNum" sz="quarter" idx="10"/>
          </p:nvPr>
        </p:nvSpPr>
        <p:spPr/>
        <p:txBody>
          <a:bodyPr/>
          <a:lstStyle/>
          <a:p>
            <a:fld id="{0C7E2405-8669-BF4D-97AE-43E857155F18}"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-Before</a:t>
            </a:r>
            <a:r>
              <a:rPr lang="en-US" baseline="0" dirty="0" smtClean="0"/>
              <a:t> 1850 in Africa, tribes such as the Zulu, and Xhosa engaged in constant warfare.</a:t>
            </a:r>
          </a:p>
          <a:p>
            <a:r>
              <a:rPr lang="en-US" baseline="0" dirty="0" smtClean="0"/>
              <a:t>-Soccer was introduced in 1850 by British settlers</a:t>
            </a:r>
          </a:p>
          <a:p>
            <a:r>
              <a:rPr lang="en-US" baseline="0" dirty="0" smtClean="0"/>
              <a:t>-After World War 2, Soccer grew at an enormous rate, when players gained recognition around the world.</a:t>
            </a:r>
          </a:p>
          <a:p>
            <a:r>
              <a:rPr lang="en-US" baseline="0" dirty="0" smtClean="0"/>
              <a:t>-In 1998, The International Federation of Association Football, or FIFA, invited African countries into the 1998 World Cup.</a:t>
            </a:r>
          </a:p>
          <a:p>
            <a:r>
              <a:rPr lang="en-US" baseline="0" dirty="0" smtClean="0"/>
              <a:t>-12 years later, in 2010, South Africa held the World Cup.</a:t>
            </a:r>
          </a:p>
        </p:txBody>
      </p:sp>
      <p:sp>
        <p:nvSpPr>
          <p:cNvPr id="4" name="Slide Number Placeholder 3"/>
          <p:cNvSpPr>
            <a:spLocks noGrp="1"/>
          </p:cNvSpPr>
          <p:nvPr>
            <p:ph type="sldNum" sz="quarter" idx="10"/>
          </p:nvPr>
        </p:nvSpPr>
        <p:spPr/>
        <p:txBody>
          <a:bodyPr/>
          <a:lstStyle/>
          <a:p>
            <a:fld id="{0C7E2405-8669-BF4D-97AE-43E857155F18}"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-Ghana was the only African team to advance past knockout stages</a:t>
            </a:r>
          </a:p>
          <a:p>
            <a:pPr>
              <a:buFontTx/>
              <a:buChar char="-"/>
            </a:pPr>
            <a:r>
              <a:rPr lang="en-US" baseline="0" dirty="0" smtClean="0"/>
              <a:t>A daily newspaper from South Africa headlined, “Ghana Fly the Flag for Africa”</a:t>
            </a:r>
          </a:p>
          <a:p>
            <a:pPr>
              <a:buFontTx/>
              <a:buChar char="-"/>
            </a:pPr>
            <a:r>
              <a:rPr lang="en-US" baseline="0" dirty="0" smtClean="0"/>
              <a:t>In a game against the USA, this fan holds a sign that says “Viva Africa United!!!” which shows hope for a country with not much to agree on, has found itself all gathering behind Ghana and rooting them on to victory.</a:t>
            </a:r>
            <a:endParaRPr lang="en-US" dirty="0" smtClean="0"/>
          </a:p>
        </p:txBody>
      </p:sp>
      <p:sp>
        <p:nvSpPr>
          <p:cNvPr id="4" name="Slide Number Placeholder 3"/>
          <p:cNvSpPr>
            <a:spLocks noGrp="1"/>
          </p:cNvSpPr>
          <p:nvPr>
            <p:ph type="sldNum" sz="quarter" idx="10"/>
          </p:nvPr>
        </p:nvSpPr>
        <p:spPr/>
        <p:txBody>
          <a:bodyPr/>
          <a:lstStyle/>
          <a:p>
            <a:fld id="{0C7E2405-8669-BF4D-97AE-43E857155F18}"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World Cup provided a budget for South Africa</a:t>
            </a:r>
            <a:r>
              <a:rPr lang="en-US" baseline="0" dirty="0" smtClean="0"/>
              <a:t> of 3.5 billion Euros, which equals 1.72% of their Gross Domestic Product.</a:t>
            </a:r>
          </a:p>
          <a:p>
            <a:pPr>
              <a:buFontTx/>
              <a:buChar char="-"/>
            </a:pPr>
            <a:r>
              <a:rPr lang="en-US" baseline="0" dirty="0" smtClean="0"/>
              <a:t>A major expense in South Africa resulted from building and renovating 10 world-class stadiums. (The picture is of Soccer City Stadium in Johannesburg, where the opening and final games were held. This stadium costs about 388,462,800 dollars)</a:t>
            </a:r>
          </a:p>
          <a:p>
            <a:pPr>
              <a:buFontTx/>
              <a:buChar char="-"/>
            </a:pPr>
            <a:r>
              <a:rPr lang="en-US" dirty="0" smtClean="0"/>
              <a:t>All aspects of the economy improved from the World Cup,</a:t>
            </a:r>
            <a:r>
              <a:rPr lang="en-US" baseline="0" dirty="0" smtClean="0"/>
              <a:t> including businesses such as hotels, restaurants and malls as a result of the flocking of people into South Africa. </a:t>
            </a:r>
            <a:endParaRPr lang="en-US" dirty="0"/>
          </a:p>
        </p:txBody>
      </p:sp>
      <p:sp>
        <p:nvSpPr>
          <p:cNvPr id="4" name="Slide Number Placeholder 3"/>
          <p:cNvSpPr>
            <a:spLocks noGrp="1"/>
          </p:cNvSpPr>
          <p:nvPr>
            <p:ph type="sldNum" sz="quarter" idx="10"/>
          </p:nvPr>
        </p:nvSpPr>
        <p:spPr/>
        <p:txBody>
          <a:bodyPr/>
          <a:lstStyle/>
          <a:p>
            <a:fld id="{0C7E2405-8669-BF4D-97AE-43E857155F18}"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-Soccer is</a:t>
            </a:r>
            <a:r>
              <a:rPr lang="en-US" baseline="0" dirty="0" smtClean="0"/>
              <a:t> the common language of Africa.</a:t>
            </a:r>
          </a:p>
          <a:p>
            <a:r>
              <a:rPr lang="en-US" baseline="0" dirty="0" smtClean="0"/>
              <a:t>-The game is played in all areas of Africa, reaching from the wealthiest parts to poverty stricken villages.</a:t>
            </a:r>
          </a:p>
          <a:p>
            <a:pPr>
              <a:buFontTx/>
              <a:buChar char="-"/>
            </a:pPr>
            <a:r>
              <a:rPr lang="en-US" baseline="0" dirty="0" smtClean="0"/>
              <a:t>Soccer is growing in Africa, from 2000-2006, the number of active players in the Confederation of African Football has grown by 10%.</a:t>
            </a:r>
          </a:p>
          <a:p>
            <a:pPr>
              <a:buFontTx/>
              <a:buChar char="-"/>
            </a:pPr>
            <a:r>
              <a:rPr lang="en-US" baseline="0" dirty="0" smtClean="0"/>
              <a:t>All over the continent, children with nothing to their name hold the ability to construct a makeshift soccer ball. The kids will use anything from blanket shreds to plastic bags. In this picture, the boy used trash bags and string.</a:t>
            </a:r>
          </a:p>
          <a:p>
            <a:pPr>
              <a:buFontTx/>
              <a:buChar char="-"/>
            </a:pPr>
            <a:r>
              <a:rPr lang="en-US" baseline="0" dirty="0" smtClean="0"/>
              <a:t>In parts of Africa, soccer has become the only thing the kids know.</a:t>
            </a:r>
            <a:endParaRPr lang="en-US" dirty="0"/>
          </a:p>
        </p:txBody>
      </p:sp>
      <p:sp>
        <p:nvSpPr>
          <p:cNvPr id="4" name="Slide Number Placeholder 3"/>
          <p:cNvSpPr>
            <a:spLocks noGrp="1"/>
          </p:cNvSpPr>
          <p:nvPr>
            <p:ph type="sldNum" sz="quarter" idx="10"/>
          </p:nvPr>
        </p:nvSpPr>
        <p:spPr/>
        <p:txBody>
          <a:bodyPr/>
          <a:lstStyle/>
          <a:p>
            <a:fld id="{0C7E2405-8669-BF4D-97AE-43E857155F18}"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-Players</a:t>
            </a:r>
            <a:r>
              <a:rPr lang="en-US" baseline="0" dirty="0" smtClean="0"/>
              <a:t> such as Didier </a:t>
            </a:r>
            <a:r>
              <a:rPr lang="en-US" baseline="0" dirty="0" err="1" smtClean="0"/>
              <a:t>Drogba</a:t>
            </a:r>
            <a:r>
              <a:rPr lang="en-US" baseline="0" dirty="0" smtClean="0"/>
              <a:t>, from the Ivory Coast, and Michael </a:t>
            </a:r>
            <a:r>
              <a:rPr lang="en-US" baseline="0" dirty="0" err="1" smtClean="0"/>
              <a:t>Essien</a:t>
            </a:r>
            <a:r>
              <a:rPr lang="en-US" baseline="0" dirty="0" smtClean="0"/>
              <a:t>, from Ghana have made their way to stardom in the English Premier League with Chelsea.</a:t>
            </a:r>
          </a:p>
          <a:p>
            <a:r>
              <a:rPr lang="en-US" baseline="0" dirty="0" smtClean="0"/>
              <a:t>-The kids in Africa strive to be like these players, which shows the number of players will continue to increase along with their level of play. More kids will start to play, which will create a bond for the future of Africa.</a:t>
            </a:r>
            <a:endParaRPr lang="en-US" dirty="0"/>
          </a:p>
        </p:txBody>
      </p:sp>
      <p:sp>
        <p:nvSpPr>
          <p:cNvPr id="4" name="Slide Number Placeholder 3"/>
          <p:cNvSpPr>
            <a:spLocks noGrp="1"/>
          </p:cNvSpPr>
          <p:nvPr>
            <p:ph type="sldNum" sz="quarter" idx="10"/>
          </p:nvPr>
        </p:nvSpPr>
        <p:spPr/>
        <p:txBody>
          <a:bodyPr/>
          <a:lstStyle/>
          <a:p>
            <a:fld id="{0C7E2405-8669-BF4D-97AE-43E857155F18}"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chose the essential question, how does identity contribute to one’s view of the </a:t>
            </a:r>
            <a:r>
              <a:rPr lang="en-US" smtClean="0"/>
              <a:t>worl</a:t>
            </a:r>
            <a:r>
              <a:rPr lang="en-US" baseline="0" smtClean="0"/>
              <a:t>d? Africa </a:t>
            </a:r>
            <a:r>
              <a:rPr lang="en-US" baseline="0" dirty="0" smtClean="0"/>
              <a:t>is internationally known as a disorganized, and crime ridden continent, but by starting with soccer, they have hope for the future to come. This picture resembles the importance of how soccer is more than just a game in a child’s life.</a:t>
            </a:r>
            <a:endParaRPr lang="en-US" dirty="0"/>
          </a:p>
        </p:txBody>
      </p:sp>
      <p:sp>
        <p:nvSpPr>
          <p:cNvPr id="4" name="Slide Number Placeholder 3"/>
          <p:cNvSpPr>
            <a:spLocks noGrp="1"/>
          </p:cNvSpPr>
          <p:nvPr>
            <p:ph type="sldNum" sz="quarter" idx="10"/>
          </p:nvPr>
        </p:nvSpPr>
        <p:spPr/>
        <p:txBody>
          <a:bodyPr/>
          <a:lstStyle/>
          <a:p>
            <a:fld id="{0C7E2405-8669-BF4D-97AE-43E857155F18}"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7120291-5E96-F04C-9C9F-3CC836A9DF8D}" type="datetimeFigureOut">
              <a:rPr lang="en-US" smtClean="0"/>
              <a:pPr/>
              <a:t>6/7/12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D1FD0A-1BB9-6648-AF10-B5C061E4E27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120291-5E96-F04C-9C9F-3CC836A9DF8D}" type="datetimeFigureOut">
              <a:rPr lang="en-US" smtClean="0"/>
              <a:pPr/>
              <a:t>6/7/12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D1FD0A-1BB9-6648-AF10-B5C061E4E27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120291-5E96-F04C-9C9F-3CC836A9DF8D}" type="datetimeFigureOut">
              <a:rPr lang="en-US" smtClean="0"/>
              <a:pPr/>
              <a:t>6/7/12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D1FD0A-1BB9-6648-AF10-B5C061E4E27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120291-5E96-F04C-9C9F-3CC836A9DF8D}" type="datetimeFigureOut">
              <a:rPr lang="en-US" smtClean="0"/>
              <a:pPr/>
              <a:t>6/7/12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D1FD0A-1BB9-6648-AF10-B5C061E4E27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120291-5E96-F04C-9C9F-3CC836A9DF8D}" type="datetimeFigureOut">
              <a:rPr lang="en-US" smtClean="0"/>
              <a:pPr/>
              <a:t>6/7/12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D1FD0A-1BB9-6648-AF10-B5C061E4E27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7120291-5E96-F04C-9C9F-3CC836A9DF8D}" type="datetimeFigureOut">
              <a:rPr lang="en-US" smtClean="0"/>
              <a:pPr/>
              <a:t>6/7/12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D1FD0A-1BB9-6648-AF10-B5C061E4E27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7120291-5E96-F04C-9C9F-3CC836A9DF8D}" type="datetimeFigureOut">
              <a:rPr lang="en-US" smtClean="0"/>
              <a:pPr/>
              <a:t>6/7/12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1D1FD0A-1BB9-6648-AF10-B5C061E4E27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7120291-5E96-F04C-9C9F-3CC836A9DF8D}" type="datetimeFigureOut">
              <a:rPr lang="en-US" smtClean="0"/>
              <a:pPr/>
              <a:t>6/7/12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1D1FD0A-1BB9-6648-AF10-B5C061E4E27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120291-5E96-F04C-9C9F-3CC836A9DF8D}" type="datetimeFigureOut">
              <a:rPr lang="en-US" smtClean="0"/>
              <a:pPr/>
              <a:t>6/7/12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1D1FD0A-1BB9-6648-AF10-B5C061E4E27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120291-5E96-F04C-9C9F-3CC836A9DF8D}" type="datetimeFigureOut">
              <a:rPr lang="en-US" smtClean="0"/>
              <a:pPr/>
              <a:t>6/7/12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D1FD0A-1BB9-6648-AF10-B5C061E4E27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120291-5E96-F04C-9C9F-3CC836A9DF8D}" type="datetimeFigureOut">
              <a:rPr lang="en-US" smtClean="0"/>
              <a:pPr/>
              <a:t>6/7/12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D1FD0A-1BB9-6648-AF10-B5C061E4E27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120291-5E96-F04C-9C9F-3CC836A9DF8D}" type="datetimeFigureOut">
              <a:rPr lang="en-US" smtClean="0"/>
              <a:pPr/>
              <a:t>6/7/12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D1FD0A-1BB9-6648-AF10-B5C061E4E275}"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383003"/>
            <a:ext cx="7772400" cy="1470025"/>
          </a:xfrm>
        </p:spPr>
        <p:txBody>
          <a:bodyPr>
            <a:normAutofit/>
          </a:bodyPr>
          <a:lstStyle/>
          <a:p>
            <a:r>
              <a:rPr lang="en-US" sz="3600" dirty="0" smtClean="0">
                <a:solidFill>
                  <a:srgbClr val="FFFFFF"/>
                </a:solidFill>
              </a:rPr>
              <a:t>Unification of Africa:  Soccer’s Ascension</a:t>
            </a:r>
            <a:endParaRPr lang="en-US" sz="3600" dirty="0">
              <a:solidFill>
                <a:srgbClr val="FFFFFF"/>
              </a:solidFill>
            </a:endParaRPr>
          </a:p>
        </p:txBody>
      </p:sp>
      <p:sp>
        <p:nvSpPr>
          <p:cNvPr id="3" name="Subtitle 2"/>
          <p:cNvSpPr>
            <a:spLocks noGrp="1"/>
          </p:cNvSpPr>
          <p:nvPr>
            <p:ph type="subTitle" idx="1"/>
          </p:nvPr>
        </p:nvSpPr>
        <p:spPr>
          <a:xfrm>
            <a:off x="1371600" y="4762500"/>
            <a:ext cx="6400800" cy="1752600"/>
          </a:xfrm>
        </p:spPr>
        <p:txBody>
          <a:bodyPr/>
          <a:lstStyle/>
          <a:p>
            <a:r>
              <a:rPr lang="en-US" dirty="0" smtClean="0"/>
              <a:t>Dan Kurtyka</a:t>
            </a:r>
          </a:p>
          <a:p>
            <a:r>
              <a:rPr lang="en-US" dirty="0" smtClean="0"/>
              <a:t>World Studies 10/4</a:t>
            </a:r>
          </a:p>
          <a:p>
            <a:r>
              <a:rPr lang="en-US" dirty="0" smtClean="0"/>
              <a:t>Ms. Myers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70000">
              <a:schemeClr val="bg1">
                <a:lumMod val="95000"/>
                <a:lumOff val="5000"/>
              </a:schemeClr>
            </a:gs>
            <a:gs pos="0">
              <a:schemeClr val="accent1">
                <a:lumMod val="75000"/>
              </a:schemeClr>
            </a:gs>
          </a:gsLst>
          <a:lin ang="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lstStyle/>
          <a:p>
            <a:r>
              <a:rPr lang="en-US" dirty="0" smtClean="0"/>
              <a:t>Pre-1850</a:t>
            </a:r>
          </a:p>
          <a:p>
            <a:r>
              <a:rPr lang="en-US" dirty="0" smtClean="0"/>
              <a:t>Post-1850</a:t>
            </a:r>
          </a:p>
          <a:p>
            <a:r>
              <a:rPr lang="en-US" dirty="0" smtClean="0"/>
              <a:t>1945</a:t>
            </a:r>
          </a:p>
          <a:p>
            <a:r>
              <a:rPr lang="en-US" dirty="0" smtClean="0"/>
              <a:t>1998</a:t>
            </a:r>
          </a:p>
          <a:p>
            <a:r>
              <a:rPr lang="en-US" dirty="0" smtClean="0"/>
              <a:t>2010</a:t>
            </a:r>
            <a:endParaRPr lang="en-US" dirty="0"/>
          </a:p>
        </p:txBody>
      </p:sp>
      <p:pic>
        <p:nvPicPr>
          <p:cNvPr id="5" name="Picture 4"/>
          <p:cNvPicPr>
            <a:picLocks noChangeAspect="1"/>
          </p:cNvPicPr>
          <p:nvPr/>
        </p:nvPicPr>
        <p:blipFill>
          <a:blip r:embed="rId3"/>
          <a:stretch>
            <a:fillRect/>
          </a:stretch>
        </p:blipFill>
        <p:spPr>
          <a:xfrm>
            <a:off x="3050297" y="1262828"/>
            <a:ext cx="2766118" cy="3382566"/>
          </a:xfrm>
          <a:prstGeom prst="rect">
            <a:avLst/>
          </a:prstGeom>
        </p:spPr>
      </p:pic>
      <p:pic>
        <p:nvPicPr>
          <p:cNvPr id="6" name="Picture 5"/>
          <p:cNvPicPr>
            <a:picLocks noChangeAspect="1"/>
          </p:cNvPicPr>
          <p:nvPr/>
        </p:nvPicPr>
        <p:blipFill>
          <a:blip r:embed="rId4"/>
          <a:stretch>
            <a:fillRect/>
          </a:stretch>
        </p:blipFill>
        <p:spPr>
          <a:xfrm>
            <a:off x="5816415" y="3026538"/>
            <a:ext cx="3237711" cy="3237711"/>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alpha val="26000"/>
            </a:schemeClr>
          </a:solidFill>
        </p:spPr>
        <p:txBody>
          <a:bodyPr/>
          <a:lstStyle/>
          <a:p>
            <a:r>
              <a:rPr lang="en-US" dirty="0" smtClean="0">
                <a:solidFill>
                  <a:srgbClr val="FFFFFF"/>
                </a:solidFill>
              </a:rPr>
              <a:t>2010 World Cup</a:t>
            </a:r>
            <a:endParaRPr lang="en-US" dirty="0">
              <a:solidFill>
                <a:srgbClr val="FFFFFF"/>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2010 World Cup (continued)</a:t>
            </a:r>
            <a:endParaRPr lang="en-US" dirty="0"/>
          </a:p>
        </p:txBody>
      </p:sp>
      <p:sp>
        <p:nvSpPr>
          <p:cNvPr id="3" name="Content Placeholder 2"/>
          <p:cNvSpPr>
            <a:spLocks noGrp="1"/>
          </p:cNvSpPr>
          <p:nvPr>
            <p:ph idx="1"/>
          </p:nvPr>
        </p:nvSpPr>
        <p:spPr/>
        <p:txBody>
          <a:bodyPr/>
          <a:lstStyle/>
          <a:p>
            <a:r>
              <a:rPr lang="en-US" dirty="0" smtClean="0"/>
              <a:t>Affects on the Economy</a:t>
            </a:r>
          </a:p>
          <a:p>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alpha val="18000"/>
            </a:schemeClr>
          </a:solidFill>
        </p:spPr>
        <p:txBody>
          <a:bodyPr/>
          <a:lstStyle/>
          <a:p>
            <a:r>
              <a:rPr lang="en-US" dirty="0" smtClean="0"/>
              <a:t>Accessibility to a Soccer Ball</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Soccer’s Influence</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Question</a:t>
            </a:r>
            <a:endParaRPr lang="en-US" dirty="0"/>
          </a:p>
        </p:txBody>
      </p:sp>
      <p:sp>
        <p:nvSpPr>
          <p:cNvPr id="3" name="Content Placeholder 2"/>
          <p:cNvSpPr>
            <a:spLocks noGrp="1"/>
          </p:cNvSpPr>
          <p:nvPr>
            <p:ph idx="1"/>
          </p:nvPr>
        </p:nvSpPr>
        <p:spPr/>
        <p:txBody>
          <a:bodyPr/>
          <a:lstStyle/>
          <a:p>
            <a:r>
              <a:rPr lang="en-US" dirty="0" smtClean="0"/>
              <a:t>How does identity contribute to one’s view of the world?</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odex">
      <a:dk1>
        <a:sysClr val="windowText" lastClr="000000"/>
      </a:dk1>
      <a:lt1>
        <a:sysClr val="window" lastClr="FFFFFF"/>
      </a:lt1>
      <a:dk2>
        <a:srgbClr val="59564B"/>
      </a:dk2>
      <a:lt2>
        <a:srgbClr val="DFDAC7"/>
      </a:lt2>
      <a:accent1>
        <a:srgbClr val="990000"/>
      </a:accent1>
      <a:accent2>
        <a:srgbClr val="EFAB16"/>
      </a:accent2>
      <a:accent3>
        <a:srgbClr val="78AC35"/>
      </a:accent3>
      <a:accent4>
        <a:srgbClr val="35ACA2"/>
      </a:accent4>
      <a:accent5>
        <a:srgbClr val="4083CF"/>
      </a:accent5>
      <a:accent6>
        <a:srgbClr val="0D335E"/>
      </a:accent6>
      <a:hlink>
        <a:srgbClr val="EF8E1C"/>
      </a:hlink>
      <a:folHlink>
        <a:srgbClr val="FEC60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182</TotalTime>
  <Words>620</Words>
  <Application>Microsoft Macintosh PowerPoint</Application>
  <PresentationFormat>On-screen Show (4:3)</PresentationFormat>
  <Paragraphs>44</Paragraphs>
  <Slides>7</Slides>
  <Notes>7</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Office Theme</vt:lpstr>
      <vt:lpstr>Unification of Africa:  Soccer’s Ascension</vt:lpstr>
      <vt:lpstr>Background</vt:lpstr>
      <vt:lpstr>2010 World Cup</vt:lpstr>
      <vt:lpstr>2010 World Cup (continued)</vt:lpstr>
      <vt:lpstr>Accessibility to a Soccer Ball</vt:lpstr>
      <vt:lpstr>Soccer’s Influence</vt:lpstr>
      <vt:lpstr>Essential Question</vt:lpstr>
    </vt:vector>
  </TitlesOfParts>
  <Company>Cisco Systems,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Unification of Africa:  Soccer’s Ascension</dc:title>
  <dc:creator>Cisco Employee</dc:creator>
  <cp:lastModifiedBy>Cisco Employee</cp:lastModifiedBy>
  <cp:revision>6</cp:revision>
  <cp:lastPrinted>2012-06-05T01:48:09Z</cp:lastPrinted>
  <dcterms:created xsi:type="dcterms:W3CDTF">2012-06-07T23:39:44Z</dcterms:created>
  <dcterms:modified xsi:type="dcterms:W3CDTF">2012-06-07T23:40:28Z</dcterms:modified>
</cp:coreProperties>
</file>